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F61-A3DB-41C8-B29D-FEF640FBDA7A}" type="datetimeFigureOut">
              <a:rPr lang="fr-FR" smtClean="0"/>
              <a:t>06/05/2017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40E3-6909-4090-BA25-584680F87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23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F61-A3DB-41C8-B29D-FEF640FBDA7A}" type="datetimeFigureOut">
              <a:rPr lang="fr-FR" smtClean="0"/>
              <a:t>06/05/2017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40E3-6909-4090-BA25-584680F87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08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F61-A3DB-41C8-B29D-FEF640FBDA7A}" type="datetimeFigureOut">
              <a:rPr lang="fr-FR" smtClean="0"/>
              <a:t>06/05/2017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40E3-6909-4090-BA25-584680F87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19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F61-A3DB-41C8-B29D-FEF640FBDA7A}" type="datetimeFigureOut">
              <a:rPr lang="fr-FR" smtClean="0"/>
              <a:t>06/05/2017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40E3-6909-4090-BA25-584680F87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91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F61-A3DB-41C8-B29D-FEF640FBDA7A}" type="datetimeFigureOut">
              <a:rPr lang="fr-FR" smtClean="0"/>
              <a:t>06/05/2017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40E3-6909-4090-BA25-584680F87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58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F61-A3DB-41C8-B29D-FEF640FBDA7A}" type="datetimeFigureOut">
              <a:rPr lang="fr-FR" smtClean="0"/>
              <a:t>06/05/2017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40E3-6909-4090-BA25-584680F87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3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F61-A3DB-41C8-B29D-FEF640FBDA7A}" type="datetimeFigureOut">
              <a:rPr lang="fr-FR" smtClean="0"/>
              <a:t>06/05/2017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40E3-6909-4090-BA25-584680F87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5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F61-A3DB-41C8-B29D-FEF640FBDA7A}" type="datetimeFigureOut">
              <a:rPr lang="fr-FR" smtClean="0"/>
              <a:t>06/05/2017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40E3-6909-4090-BA25-584680F87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45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F61-A3DB-41C8-B29D-FEF640FBDA7A}" type="datetimeFigureOut">
              <a:rPr lang="fr-FR" smtClean="0"/>
              <a:t>06/05/2017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40E3-6909-4090-BA25-584680F87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39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F61-A3DB-41C8-B29D-FEF640FBDA7A}" type="datetimeFigureOut">
              <a:rPr lang="fr-FR" smtClean="0"/>
              <a:t>06/05/2017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40E3-6909-4090-BA25-584680F87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87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F61-A3DB-41C8-B29D-FEF640FBDA7A}" type="datetimeFigureOut">
              <a:rPr lang="fr-FR" smtClean="0"/>
              <a:t>06/05/2017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40E3-6909-4090-BA25-584680F87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78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C5F61-A3DB-41C8-B29D-FEF640FBDA7A}" type="datetimeFigureOut">
              <a:rPr lang="fr-FR" smtClean="0"/>
              <a:t>06/05/2017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140E3-6909-4090-BA25-584680F87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04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/>
          <p:cNvCxnSpPr/>
          <p:nvPr/>
        </p:nvCxnSpPr>
        <p:spPr>
          <a:xfrm>
            <a:off x="6948264" y="119675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6804248" y="10527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7308304" y="9807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Pollionnay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5724128" y="2111152"/>
            <a:ext cx="2138536" cy="52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860032" y="22048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Yzeron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5364088" y="2636912"/>
            <a:ext cx="360040" cy="674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7949083" y="2125266"/>
            <a:ext cx="1187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Maison Blanche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369568" y="2942139"/>
            <a:ext cx="199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St Martin en Haut</a:t>
            </a:r>
            <a:endParaRPr lang="fr-FR" dirty="0"/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5364088" y="3311471"/>
            <a:ext cx="360040" cy="1197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4860032" y="4509120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3779912" y="5013176"/>
            <a:ext cx="108012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3779912" y="3910295"/>
            <a:ext cx="144016" cy="11028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3923928" y="3789040"/>
            <a:ext cx="576064" cy="121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4499992" y="3311471"/>
            <a:ext cx="864096" cy="477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5436096" y="3311471"/>
            <a:ext cx="1080120" cy="765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6516216" y="3849667"/>
            <a:ext cx="889248" cy="227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 flipV="1">
            <a:off x="7092280" y="3126805"/>
            <a:ext cx="313184" cy="722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7092280" y="2125266"/>
            <a:ext cx="770384" cy="1001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5724128" y="4509120"/>
            <a:ext cx="1524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Ste Catherine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ravito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808015" y="3849667"/>
            <a:ext cx="1101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Larajasse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2808015" y="5025127"/>
            <a:ext cx="994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Lamure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4116710" y="520979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St Apollinaire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5976156" y="4120402"/>
            <a:ext cx="127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Rontalon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7308304" y="29284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Messimy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7477471" y="3789040"/>
            <a:ext cx="165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Pont de </a:t>
            </a:r>
            <a:r>
              <a:rPr lang="fr-FR" dirty="0" err="1" smtClean="0"/>
              <a:t>Thurins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4366828" y="4218999"/>
            <a:ext cx="781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85 km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6156176" y="3113138"/>
            <a:ext cx="792088" cy="375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50 km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175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</dc:creator>
  <cp:lastModifiedBy>André</cp:lastModifiedBy>
  <cp:revision>3</cp:revision>
  <dcterms:created xsi:type="dcterms:W3CDTF">2017-05-06T12:37:25Z</dcterms:created>
  <dcterms:modified xsi:type="dcterms:W3CDTF">2017-05-06T13:01:40Z</dcterms:modified>
</cp:coreProperties>
</file>