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127-3571-487A-BEDB-423CE75E5675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7934-3F1B-4872-8AA9-05E6DC45F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83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127-3571-487A-BEDB-423CE75E5675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7934-3F1B-4872-8AA9-05E6DC45F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81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127-3571-487A-BEDB-423CE75E5675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7934-3F1B-4872-8AA9-05E6DC45F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145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127-3571-487A-BEDB-423CE75E5675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7934-3F1B-4872-8AA9-05E6DC45F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87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127-3571-487A-BEDB-423CE75E5675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7934-3F1B-4872-8AA9-05E6DC45F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544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127-3571-487A-BEDB-423CE75E5675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7934-3F1B-4872-8AA9-05E6DC45F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11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127-3571-487A-BEDB-423CE75E5675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7934-3F1B-4872-8AA9-05E6DC45F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10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127-3571-487A-BEDB-423CE75E5675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7934-3F1B-4872-8AA9-05E6DC45F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67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127-3571-487A-BEDB-423CE75E5675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7934-3F1B-4872-8AA9-05E6DC45F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54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127-3571-487A-BEDB-423CE75E5675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7934-3F1B-4872-8AA9-05E6DC45F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60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127-3571-487A-BEDB-423CE75E5675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7934-3F1B-4872-8AA9-05E6DC45F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1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1127-3571-487A-BEDB-423CE75E5675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D7934-3F1B-4872-8AA9-05E6DC45F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603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860032" y="188640"/>
            <a:ext cx="43204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/>
          <p:cNvCxnSpPr>
            <a:stCxn id="4" idx="5"/>
          </p:cNvCxnSpPr>
          <p:nvPr/>
        </p:nvCxnSpPr>
        <p:spPr>
          <a:xfrm>
            <a:off x="5228808" y="434491"/>
            <a:ext cx="1494696" cy="1338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6732240" y="1772816"/>
            <a:ext cx="36004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5364088" y="2780928"/>
            <a:ext cx="172819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 flipV="1">
            <a:off x="3707904" y="3429000"/>
            <a:ext cx="165618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 flipV="1">
            <a:off x="3275856" y="2132856"/>
            <a:ext cx="43204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endCxn id="4" idx="4"/>
          </p:cNvCxnSpPr>
          <p:nvPr/>
        </p:nvCxnSpPr>
        <p:spPr>
          <a:xfrm flipV="1">
            <a:off x="3288919" y="476672"/>
            <a:ext cx="1787137" cy="1676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7092280" y="2780928"/>
            <a:ext cx="21602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7092280" y="3933056"/>
            <a:ext cx="21602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>
            <a:off x="6300192" y="5157192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 flipV="1">
            <a:off x="5652120" y="4869160"/>
            <a:ext cx="64807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H="1" flipV="1">
            <a:off x="5292080" y="4077072"/>
            <a:ext cx="36004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 flipV="1">
            <a:off x="3739540" y="3429000"/>
            <a:ext cx="155254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5309558" y="4697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ASPTT</a:t>
            </a:r>
            <a:endParaRPr lang="fr-FR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6732240" y="1390946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ST Bonnet de Mure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7092280" y="2636912"/>
            <a:ext cx="2051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Valencin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5455265" y="3501008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St Just </a:t>
            </a:r>
            <a:r>
              <a:rPr lang="fr-FR" dirty="0" err="1" smtClean="0"/>
              <a:t>Chaleysin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2195736" y="3429000"/>
            <a:ext cx="1543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err="1" smtClean="0"/>
              <a:t>Luzinay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3347864" y="21328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Chaponnay</a:t>
            </a:r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4788024" y="184482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55 km</a:t>
            </a:r>
            <a:endParaRPr lang="fr-FR" sz="2000" b="1" dirty="0"/>
          </a:p>
        </p:txBody>
      </p:sp>
      <p:sp>
        <p:nvSpPr>
          <p:cNvPr id="42" name="ZoneTexte 41"/>
          <p:cNvSpPr txBox="1"/>
          <p:nvPr/>
        </p:nvSpPr>
        <p:spPr>
          <a:xfrm>
            <a:off x="4355976" y="486916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 err="1" smtClean="0"/>
              <a:t>Moidieu</a:t>
            </a:r>
            <a:endParaRPr lang="fr-FR" b="1" dirty="0" smtClean="0"/>
          </a:p>
          <a:p>
            <a:pPr algn="r"/>
            <a:r>
              <a:rPr lang="fr-FR" dirty="0" smtClean="0">
                <a:solidFill>
                  <a:srgbClr val="FF0000"/>
                </a:solidFill>
              </a:rPr>
              <a:t>ravito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923928" y="414733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err="1" smtClean="0"/>
              <a:t>Septème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7308304" y="3798332"/>
            <a:ext cx="1835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St Georges d’</a:t>
            </a:r>
            <a:r>
              <a:rPr lang="fr-FR" dirty="0" err="1" smtClean="0"/>
              <a:t>Espéranche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7092280" y="515719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Beauvoir de Marc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5976156" y="4332005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85 km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4816903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24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</dc:creator>
  <cp:lastModifiedBy>André</cp:lastModifiedBy>
  <cp:revision>5</cp:revision>
  <dcterms:created xsi:type="dcterms:W3CDTF">2018-07-17T07:16:42Z</dcterms:created>
  <dcterms:modified xsi:type="dcterms:W3CDTF">2018-07-19T13:21:40Z</dcterms:modified>
</cp:coreProperties>
</file>